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427" r:id="rId3"/>
    <p:sldId id="428" r:id="rId4"/>
    <p:sldId id="429" r:id="rId5"/>
    <p:sldId id="430" r:id="rId6"/>
    <p:sldId id="43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BB5"/>
    <a:srgbClr val="FFC000"/>
    <a:srgbClr val="A0D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93368" autoAdjust="0"/>
  </p:normalViewPr>
  <p:slideViewPr>
    <p:cSldViewPr>
      <p:cViewPr varScale="1">
        <p:scale>
          <a:sx n="63" d="100"/>
          <a:sy n="63" d="100"/>
        </p:scale>
        <p:origin x="154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5D19-BEAA-4212-B072-87E0A23AE3F5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DD1-3578-47B7-92AA-005BD7FC129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2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 rot="21077282">
            <a:off x="334595" y="1513695"/>
            <a:ext cx="4249753" cy="4741765"/>
            <a:chOff x="474646" y="1049434"/>
            <a:chExt cx="3552521" cy="3955189"/>
          </a:xfrm>
        </p:grpSpPr>
        <p:pic>
          <p:nvPicPr>
            <p:cNvPr id="21" name="Picture 20"/>
            <p:cNvPicPr>
              <a:picLocks noChangeAspect="1" noChangeArrowheads="1"/>
            </p:cNvPicPr>
            <p:nvPr userDrawn="1"/>
          </p:nvPicPr>
          <p:blipFill>
            <a:blip r:embed="rId2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958" y="3657599"/>
              <a:ext cx="1994242" cy="1347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 userDrawn="1"/>
          </p:nvPicPr>
          <p:blipFill>
            <a:blip r:embed="rId3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3124199"/>
              <a:ext cx="1360167" cy="9128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2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187314">
              <a:off x="1801741" y="1049434"/>
              <a:ext cx="1285432" cy="165845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0" name="Picture 9"/>
            <p:cNvPicPr/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" y="1219200"/>
              <a:ext cx="1371600" cy="16205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pic>
          <p:nvPicPr>
            <p:cNvPr id="11" name="Picture 23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752600"/>
              <a:ext cx="1143000" cy="147469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grpSp>
          <p:nvGrpSpPr>
            <p:cNvPr id="18" name="Group 17"/>
            <p:cNvGrpSpPr/>
            <p:nvPr userDrawn="1"/>
          </p:nvGrpSpPr>
          <p:grpSpPr>
            <a:xfrm rot="20326596">
              <a:off x="1869692" y="2836730"/>
              <a:ext cx="1615500" cy="1370566"/>
              <a:chOff x="522287" y="842948"/>
              <a:chExt cx="8170863" cy="5491177"/>
            </a:xfrm>
            <a:effectLst>
              <a:outerShdw blurRad="50800" dist="50800" dir="5400000" algn="ctr" rotWithShape="0">
                <a:schemeClr val="accent1"/>
              </a:outerShdw>
            </a:effectLst>
            <a:scene3d>
              <a:camera prst="orthographicFront">
                <a:rot lat="21000000" lon="0" rev="0"/>
              </a:camera>
              <a:lightRig rig="threePt" dir="t"/>
            </a:scene3d>
          </p:grpSpPr>
          <p:pic>
            <p:nvPicPr>
              <p:cNvPr id="13" name="Picture 2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39" y="842948"/>
                <a:ext cx="7450138" cy="538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0AD00">
                    <a:gamma/>
                    <a:shade val="60000"/>
                    <a:invGamma/>
                  </a:srgbClr>
                </a:prstShdw>
              </a:effectLst>
            </p:spPr>
          </p:pic>
          <p:sp>
            <p:nvSpPr>
              <p:cNvPr id="14" name="Right Arrow 15"/>
              <p:cNvSpPr>
                <a:spLocks noChangeArrowheads="1"/>
              </p:cNvSpPr>
              <p:nvPr userDrawn="1"/>
            </p:nvSpPr>
            <p:spPr bwMode="auto">
              <a:xfrm rot="10800000">
                <a:off x="7932737" y="2279650"/>
                <a:ext cx="760413" cy="296862"/>
              </a:xfrm>
              <a:prstGeom prst="rightArrow">
                <a:avLst>
                  <a:gd name="adj1" fmla="val 50000"/>
                  <a:gd name="adj2" fmla="val 5003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ight Arrow 16"/>
              <p:cNvSpPr>
                <a:spLocks noChangeArrowheads="1"/>
              </p:cNvSpPr>
              <p:nvPr userDrawn="1"/>
            </p:nvSpPr>
            <p:spPr bwMode="auto">
              <a:xfrm>
                <a:off x="522287" y="2232025"/>
                <a:ext cx="890588" cy="284162"/>
              </a:xfrm>
              <a:prstGeom prst="rightArrow">
                <a:avLst>
                  <a:gd name="adj1" fmla="val 50000"/>
                  <a:gd name="adj2" fmla="val 5014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Right Arrow 19"/>
              <p:cNvSpPr>
                <a:spLocks noChangeArrowheads="1"/>
              </p:cNvSpPr>
              <p:nvPr userDrawn="1"/>
            </p:nvSpPr>
            <p:spPr bwMode="auto">
              <a:xfrm rot="10800000">
                <a:off x="7716837" y="1457325"/>
                <a:ext cx="617538" cy="296862"/>
              </a:xfrm>
              <a:prstGeom prst="rightArrow">
                <a:avLst>
                  <a:gd name="adj1" fmla="val 50000"/>
                  <a:gd name="adj2" fmla="val 50002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Right Arrow 22"/>
              <p:cNvSpPr>
                <a:spLocks noChangeArrowheads="1"/>
              </p:cNvSpPr>
              <p:nvPr userDrawn="1"/>
            </p:nvSpPr>
            <p:spPr bwMode="auto">
              <a:xfrm rot="16200000">
                <a:off x="7041356" y="5888831"/>
                <a:ext cx="569913" cy="320675"/>
              </a:xfrm>
              <a:prstGeom prst="rightArrow">
                <a:avLst>
                  <a:gd name="adj1" fmla="val 50000"/>
                  <a:gd name="adj2" fmla="val 49985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i="1" kern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19" name="Picture 18"/>
            <p:cNvPicPr>
              <a:picLocks noChangeAspect="1" noChangeArrowheads="1"/>
            </p:cNvPicPr>
            <p:nvPr userDrawn="1"/>
          </p:nvPicPr>
          <p:blipFill>
            <a:blip r:embed="rId8" cstate="email">
              <a:lum bright="-1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6502">
              <a:off x="474646" y="2719907"/>
              <a:ext cx="1502730" cy="10123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34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9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06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17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791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8865" y="6448251"/>
            <a:ext cx="464334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6A56E2CF-438F-0E47-8762-0DCAC6D0072E}" type="slidenum">
              <a:rPr lang="en-US" smtClean="0">
                <a:solidFill>
                  <a:srgbClr val="ACCBF9">
                    <a:lumMod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ACCBF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89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8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6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41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7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9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3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6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262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87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541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6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89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6A56E2CF-438F-0E47-8762-0DCAC6D0072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5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A0EED-9925-4826-BC42-DCD80A05FE1A}" type="datetimeFigureOut">
              <a:rPr lang="en-US" smtClean="0"/>
              <a:pPr/>
              <a:t>13-Nov-20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8446D-BEC4-42B6-9037-5EACF6EDBB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734544" y="6466036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56E2CF-438F-0E47-8762-0DCAC6D0072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581400" y="6477000"/>
            <a:ext cx="2133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/>
            </a:lvl1pPr>
          </a:lstStyle>
          <a:p>
            <a:pPr>
              <a:defRPr/>
            </a:pPr>
            <a:fld id="{6A56E2CF-438F-0E47-8762-0DCAC6D0072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-05.png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66" y="6525344"/>
            <a:ext cx="883861" cy="134103"/>
          </a:xfrm>
          <a:prstGeom prst="rect">
            <a:avLst/>
          </a:prstGeom>
        </p:spPr>
      </p:pic>
      <p:pic>
        <p:nvPicPr>
          <p:cNvPr id="8" name="Picture 7" descr="1-02.png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067583"/>
            <a:ext cx="867654" cy="6778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0789" y="854477"/>
            <a:ext cx="8594072" cy="1588"/>
          </a:xfrm>
          <a:prstGeom prst="line">
            <a:avLst/>
          </a:prstGeom>
          <a:ln w="3810" cap="flat">
            <a:solidFill>
              <a:schemeClr val="tx1">
                <a:lumMod val="65000"/>
                <a:lumOff val="35000"/>
              </a:schemeClr>
            </a:solidFill>
            <a:prstDash val="sys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1-04.pn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362703"/>
            <a:ext cx="223727" cy="5047497"/>
          </a:xfrm>
          <a:prstGeom prst="rect">
            <a:avLst/>
          </a:prstGeom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510767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pPr defTabSz="457200"/>
            <a:fld id="{6A56E2CF-438F-0E47-8762-0DCAC6D0072E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3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CDXQR (REVIT MODEL - COMPLEX)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060661-6517-4D12-86A4-8A1BCA8B4F66}"/>
              </a:ext>
            </a:extLst>
          </p:cNvPr>
          <p:cNvSpPr txBox="1">
            <a:spLocks/>
          </p:cNvSpPr>
          <p:nvPr/>
        </p:nvSpPr>
        <p:spPr>
          <a:xfrm>
            <a:off x="431540" y="1551397"/>
            <a:ext cx="2619545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Revit model with Panel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7D6647-E590-4CDB-BFA1-62760149BF56}"/>
              </a:ext>
            </a:extLst>
          </p:cNvPr>
          <p:cNvSpPr txBox="1">
            <a:spLocks/>
          </p:cNvSpPr>
          <p:nvPr/>
        </p:nvSpPr>
        <p:spPr>
          <a:xfrm>
            <a:off x="5787135" y="1247199"/>
            <a:ext cx="3069595" cy="675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Revit model without Panel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71F1B3-8F91-41E1-87B8-FB1F47CBFA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26" t="29000" r="27873" b="10701"/>
          <a:stretch/>
        </p:blipFill>
        <p:spPr>
          <a:xfrm>
            <a:off x="431540" y="2236367"/>
            <a:ext cx="3566448" cy="3323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548460-DCA3-4C03-AF88-4EEA741E77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694" t="32938" r="30805" b="17188"/>
          <a:stretch/>
        </p:blipFill>
        <p:spPr>
          <a:xfrm>
            <a:off x="5345434" y="1808819"/>
            <a:ext cx="2880320" cy="2565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AB1A0C-A054-413B-A549-801807AF6D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06" t="32308" r="28643" b="22418"/>
          <a:stretch/>
        </p:blipFill>
        <p:spPr>
          <a:xfrm>
            <a:off x="4883530" y="4306597"/>
            <a:ext cx="3234359" cy="220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1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CDXQR (Family table)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0B36FC-7455-41A3-9325-25916049BC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49" t="8000" r="52462" b="6250"/>
          <a:stretch/>
        </p:blipFill>
        <p:spPr>
          <a:xfrm>
            <a:off x="722495" y="1223755"/>
            <a:ext cx="3854925" cy="48433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D3FD7E-4E30-4B87-8032-5817B01FC7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49" t="7125" r="51969" b="7125"/>
          <a:stretch/>
        </p:blipFill>
        <p:spPr>
          <a:xfrm>
            <a:off x="4707015" y="1188962"/>
            <a:ext cx="3960440" cy="491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CDXQR (Family table)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972FA-23FA-4604-8E7B-DD9BB7B40E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49" t="7125" r="51968" b="6250"/>
          <a:stretch/>
        </p:blipFill>
        <p:spPr>
          <a:xfrm>
            <a:off x="657245" y="1223755"/>
            <a:ext cx="3907155" cy="48963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4DAF88-47BB-4656-8594-F5CF96CA44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12" t="7125" r="52953" b="7125"/>
          <a:stretch/>
        </p:blipFill>
        <p:spPr>
          <a:xfrm>
            <a:off x="4662010" y="1217245"/>
            <a:ext cx="3907154" cy="496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31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920" y="1592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CDXQR (Family table)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5C7187-297C-4227-9F8D-D2871F8E1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42" t="7615" r="52461" b="6252"/>
          <a:stretch/>
        </p:blipFill>
        <p:spPr>
          <a:xfrm>
            <a:off x="2479267" y="998730"/>
            <a:ext cx="4185465" cy="535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1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0"/>
            <a:ext cx="8712460" cy="11430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CDXQR (Family Dimensions)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1E4629-8557-42E4-888C-4F6F4FFF44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14" t="31625" r="36219" b="16750"/>
          <a:stretch/>
        </p:blipFill>
        <p:spPr>
          <a:xfrm>
            <a:off x="1916705" y="1898830"/>
            <a:ext cx="4545505" cy="331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1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13760</TotalTime>
  <Words>35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1_Office Theme</vt:lpstr>
      <vt:lpstr>CDXQR (REVIT MODEL - COMPLEX)</vt:lpstr>
      <vt:lpstr>CDXQR (Family table)</vt:lpstr>
      <vt:lpstr>CDXQR (Family table)</vt:lpstr>
      <vt:lpstr>CDXQR (Family table)</vt:lpstr>
      <vt:lpstr>CDXQR (Family Dimensions)</vt:lpstr>
    </vt:vector>
  </TitlesOfParts>
  <Company>HCLA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rajarshee.dutta</dc:creator>
  <cp:lastModifiedBy>Vijaykumar Gowdar</cp:lastModifiedBy>
  <cp:revision>966</cp:revision>
  <dcterms:created xsi:type="dcterms:W3CDTF">2012-08-17T23:30:16Z</dcterms:created>
  <dcterms:modified xsi:type="dcterms:W3CDTF">2020-11-13T10:20:41Z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49a978a2-a5f3-4686-a5ae-3879c88e608b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