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427" r:id="rId3"/>
    <p:sldId id="428" r:id="rId4"/>
    <p:sldId id="432" r:id="rId5"/>
    <p:sldId id="429" r:id="rId6"/>
    <p:sldId id="43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4364" autoAdjust="0"/>
  </p:normalViewPr>
  <p:slideViewPr>
    <p:cSldViewPr>
      <p:cViewPr varScale="1">
        <p:scale>
          <a:sx n="67" d="100"/>
          <a:sy n="67" d="100"/>
        </p:scale>
        <p:origin x="149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07-Apr-21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211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sz="4100" b="1" dirty="0"/>
              <a:t>FWA-AQ (REVIT </a:t>
            </a:r>
            <a:r>
              <a:rPr lang="en-US" sz="4000" b="1" dirty="0"/>
              <a:t>MODEL</a:t>
            </a:r>
            <a:r>
              <a:rPr lang="en-US" sz="4100" b="1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516F0-A7BA-416F-B93D-132D131712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9" t="28125" r="33758" b="11500"/>
          <a:stretch/>
        </p:blipFill>
        <p:spPr>
          <a:xfrm>
            <a:off x="1826695" y="1268760"/>
            <a:ext cx="4995555" cy="492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FWA-AQ (Family table)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58" t="782" r="58994" b="83838"/>
          <a:stretch/>
        </p:blipFill>
        <p:spPr>
          <a:xfrm>
            <a:off x="2771800" y="1549099"/>
            <a:ext cx="3645405" cy="8285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304" t="10625" r="59340" b="69072"/>
          <a:stretch/>
        </p:blipFill>
        <p:spPr>
          <a:xfrm>
            <a:off x="2771800" y="3068960"/>
            <a:ext cx="3645405" cy="1113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958" t="13086" r="60377" b="69072"/>
          <a:stretch/>
        </p:blipFill>
        <p:spPr>
          <a:xfrm>
            <a:off x="2771800" y="4951952"/>
            <a:ext cx="3645405" cy="9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FWA-AQ (Family table)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58" t="167" r="58648" b="11856"/>
          <a:stretch/>
        </p:blipFill>
        <p:spPr>
          <a:xfrm>
            <a:off x="611560" y="1143000"/>
            <a:ext cx="3825425" cy="4928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958" t="166" r="58648" b="11240"/>
          <a:stretch/>
        </p:blipFill>
        <p:spPr>
          <a:xfrm>
            <a:off x="4842030" y="1143000"/>
            <a:ext cx="3818802" cy="495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7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                         FWA-AQ (Different Views)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56EB49-DE70-431D-8AAD-5E246B4E7F56}"/>
              </a:ext>
            </a:extLst>
          </p:cNvPr>
          <p:cNvSpPr txBox="1">
            <a:spLocks/>
          </p:cNvSpPr>
          <p:nvPr/>
        </p:nvSpPr>
        <p:spPr>
          <a:xfrm>
            <a:off x="2400640" y="4449151"/>
            <a:ext cx="1665186" cy="4710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Front view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F5932F-C5C9-406A-8FC1-6CA0732C4038}"/>
              </a:ext>
            </a:extLst>
          </p:cNvPr>
          <p:cNvSpPr txBox="1">
            <a:spLocks/>
          </p:cNvSpPr>
          <p:nvPr/>
        </p:nvSpPr>
        <p:spPr>
          <a:xfrm>
            <a:off x="4729322" y="4347115"/>
            <a:ext cx="1665186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Right view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A86BB6-3CBA-4B7F-9511-C876CE2C1C29}"/>
              </a:ext>
            </a:extLst>
          </p:cNvPr>
          <p:cNvSpPr txBox="1">
            <a:spLocks/>
          </p:cNvSpPr>
          <p:nvPr/>
        </p:nvSpPr>
        <p:spPr>
          <a:xfrm>
            <a:off x="7041423" y="4372773"/>
            <a:ext cx="1665186" cy="547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Back view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1AD7E18-FEB8-4926-BD96-12ECC10DDC3C}"/>
              </a:ext>
            </a:extLst>
          </p:cNvPr>
          <p:cNvSpPr txBox="1">
            <a:spLocks/>
          </p:cNvSpPr>
          <p:nvPr/>
        </p:nvSpPr>
        <p:spPr>
          <a:xfrm>
            <a:off x="940976" y="1657664"/>
            <a:ext cx="1665186" cy="53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Top view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168A79F-8275-4DCC-8BAC-9CED1FA01AF6}"/>
              </a:ext>
            </a:extLst>
          </p:cNvPr>
          <p:cNvSpPr txBox="1">
            <a:spLocks/>
          </p:cNvSpPr>
          <p:nvPr/>
        </p:nvSpPr>
        <p:spPr>
          <a:xfrm>
            <a:off x="175750" y="4347116"/>
            <a:ext cx="1665186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Left view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365AA6C-7C31-4634-8514-05E526EC80FE}"/>
              </a:ext>
            </a:extLst>
          </p:cNvPr>
          <p:cNvSpPr txBox="1">
            <a:spLocks/>
          </p:cNvSpPr>
          <p:nvPr/>
        </p:nvSpPr>
        <p:spPr>
          <a:xfrm>
            <a:off x="2358745" y="6261843"/>
            <a:ext cx="1665186" cy="53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Bottom 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2390" t="41386" r="42045" b="17394"/>
          <a:stretch/>
        </p:blipFill>
        <p:spPr>
          <a:xfrm>
            <a:off x="2512916" y="2060564"/>
            <a:ext cx="1634382" cy="24334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7516" t="38311" r="57610" b="23545"/>
          <a:stretch/>
        </p:blipFill>
        <p:spPr>
          <a:xfrm>
            <a:off x="4819278" y="2215595"/>
            <a:ext cx="1580167" cy="22783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3743" t="36465" r="51038" b="23545"/>
          <a:stretch/>
        </p:blipFill>
        <p:spPr>
          <a:xfrm>
            <a:off x="7103471" y="2130806"/>
            <a:ext cx="1603138" cy="23682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39969" t="38926" r="44812" b="23545"/>
          <a:stretch/>
        </p:blipFill>
        <p:spPr>
          <a:xfrm>
            <a:off x="170813" y="2353502"/>
            <a:ext cx="1546458" cy="21439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34780" t="45078" r="48963" b="25391"/>
          <a:stretch/>
        </p:blipFill>
        <p:spPr>
          <a:xfrm>
            <a:off x="2487011" y="4850182"/>
            <a:ext cx="1513788" cy="1545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706907-8B6D-4F71-B7FD-67A191968D3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187" t="39323" r="40649" b="23873"/>
          <a:stretch/>
        </p:blipFill>
        <p:spPr>
          <a:xfrm>
            <a:off x="1038152" y="181644"/>
            <a:ext cx="1470835" cy="143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1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FWA-AQ (Family Dimensions)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02129-08F3-4327-AF9C-56EEA33B4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13" t="30750" r="31789" b="15875"/>
          <a:stretch/>
        </p:blipFill>
        <p:spPr>
          <a:xfrm>
            <a:off x="1961710" y="1448780"/>
            <a:ext cx="5805645" cy="459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1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38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1_Office Theme</vt:lpstr>
      <vt:lpstr>FWA-AQ (REVIT MODEL)</vt:lpstr>
      <vt:lpstr>FWA-AQ (Family table)</vt:lpstr>
      <vt:lpstr>FWA-AQ (Family table)</vt:lpstr>
      <vt:lpstr>                         FWA-AQ (Different Views)</vt:lpstr>
      <vt:lpstr>FWA-AQ (Family Dimensions)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WSV6120 (REVIT MODEL - MEDIUM)</dc:title>
  <dc:creator>Vijaykumar Gowdar</dc:creator>
  <cp:lastModifiedBy>Vijaykumar Gowdar</cp:lastModifiedBy>
  <cp:revision>78</cp:revision>
  <dcterms:created xsi:type="dcterms:W3CDTF">2020-12-08T09:51:44Z</dcterms:created>
  <dcterms:modified xsi:type="dcterms:W3CDTF">2021-04-07T11:59:33Z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e59ed83c-e004-45a3-a402-fc294d47b60a</vt:lpwstr>
  </property>
  <property fmtid="{D5CDD505-2E9C-101B-9397-08002B2CF9AE}" pid="3" name="HCLClassification">
    <vt:lpwstr>HCL_Cla5s_Publ1c</vt:lpwstr>
  </property>
  <property fmtid="{D5CDD505-2E9C-101B-9397-08002B2CF9AE}" pid="4" name="HCLClassD6">
    <vt:lpwstr>False</vt:lpwstr>
  </property>
</Properties>
</file>