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434" r:id="rId3"/>
    <p:sldId id="428" r:id="rId4"/>
    <p:sldId id="432" r:id="rId5"/>
    <p:sldId id="433" r:id="rId6"/>
    <p:sldId id="435" r:id="rId7"/>
    <p:sldId id="43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6BB5"/>
    <a:srgbClr val="FFC000"/>
    <a:srgbClr val="A0D2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85" autoAdjust="0"/>
    <p:restoredTop sz="94364" autoAdjust="0"/>
  </p:normalViewPr>
  <p:slideViewPr>
    <p:cSldViewPr>
      <p:cViewPr varScale="1">
        <p:scale>
          <a:sx n="67" d="100"/>
          <a:sy n="67" d="100"/>
        </p:scale>
        <p:origin x="1492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4" d="100"/>
        <a:sy n="7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32" y="-84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A5D19-BEAA-4212-B072-87E0A23AE3F5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30DD1-3578-47B7-92AA-005BD7FC129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226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 rot="21077282">
            <a:off x="334595" y="1513695"/>
            <a:ext cx="4249753" cy="4741765"/>
            <a:chOff x="474646" y="1049434"/>
            <a:chExt cx="3552521" cy="3955189"/>
          </a:xfrm>
        </p:grpSpPr>
        <p:pic>
          <p:nvPicPr>
            <p:cNvPr id="21" name="Picture 20"/>
            <p:cNvPicPr>
              <a:picLocks noChangeAspect="1" noChangeArrowheads="1"/>
            </p:cNvPicPr>
            <p:nvPr userDrawn="1"/>
          </p:nvPicPr>
          <p:blipFill>
            <a:blip r:embed="rId2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9958" y="3657599"/>
              <a:ext cx="1994242" cy="13470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0" name="Picture 19"/>
            <p:cNvPicPr>
              <a:picLocks noChangeAspect="1" noChangeArrowheads="1"/>
            </p:cNvPicPr>
            <p:nvPr userDrawn="1"/>
          </p:nvPicPr>
          <p:blipFill>
            <a:blip r:embed="rId3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3124199"/>
              <a:ext cx="1360167" cy="91285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Picture 22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187314">
              <a:off x="1801741" y="1049434"/>
              <a:ext cx="1285432" cy="165845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pic>
          <p:nvPicPr>
            <p:cNvPr id="10" name="Picture 9"/>
            <p:cNvPicPr/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9600" y="1219200"/>
              <a:ext cx="1371600" cy="162055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pic>
          <p:nvPicPr>
            <p:cNvPr id="11" name="Picture 23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1752600"/>
              <a:ext cx="1143000" cy="147469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grpSp>
          <p:nvGrpSpPr>
            <p:cNvPr id="18" name="Group 17"/>
            <p:cNvGrpSpPr/>
            <p:nvPr userDrawn="1"/>
          </p:nvGrpSpPr>
          <p:grpSpPr>
            <a:xfrm rot="20326596">
              <a:off x="1869692" y="2836730"/>
              <a:ext cx="1615500" cy="1370566"/>
              <a:chOff x="522287" y="842948"/>
              <a:chExt cx="8170863" cy="5491177"/>
            </a:xfrm>
            <a:effectLst>
              <a:outerShdw blurRad="50800" dist="50800" dir="5400000" algn="ctr" rotWithShape="0">
                <a:schemeClr val="accent1"/>
              </a:outerShdw>
            </a:effectLst>
            <a:scene3d>
              <a:camera prst="orthographicFront">
                <a:rot lat="21000000" lon="0" rev="0"/>
              </a:camera>
              <a:lightRig rig="threePt" dir="t"/>
            </a:scene3d>
          </p:grpSpPr>
          <p:pic>
            <p:nvPicPr>
              <p:cNvPr id="13" name="Picture 2"/>
              <p:cNvPicPr>
                <a:picLocks noChangeAspect="1" noChangeArrowheads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0739" y="842948"/>
                <a:ext cx="7450138" cy="538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F0AD00">
                    <a:gamma/>
                    <a:shade val="60000"/>
                    <a:invGamma/>
                  </a:srgbClr>
                </a:prstShdw>
              </a:effectLst>
            </p:spPr>
          </p:pic>
          <p:sp>
            <p:nvSpPr>
              <p:cNvPr id="14" name="Right Arrow 15"/>
              <p:cNvSpPr>
                <a:spLocks noChangeArrowheads="1"/>
              </p:cNvSpPr>
              <p:nvPr userDrawn="1"/>
            </p:nvSpPr>
            <p:spPr bwMode="auto">
              <a:xfrm rot="10800000">
                <a:off x="7932737" y="2279650"/>
                <a:ext cx="760413" cy="296862"/>
              </a:xfrm>
              <a:prstGeom prst="rightArrow">
                <a:avLst>
                  <a:gd name="adj1" fmla="val 50000"/>
                  <a:gd name="adj2" fmla="val 50032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" name="Right Arrow 16"/>
              <p:cNvSpPr>
                <a:spLocks noChangeArrowheads="1"/>
              </p:cNvSpPr>
              <p:nvPr userDrawn="1"/>
            </p:nvSpPr>
            <p:spPr bwMode="auto">
              <a:xfrm>
                <a:off x="522287" y="2232025"/>
                <a:ext cx="890588" cy="284162"/>
              </a:xfrm>
              <a:prstGeom prst="rightArrow">
                <a:avLst>
                  <a:gd name="adj1" fmla="val 50000"/>
                  <a:gd name="adj2" fmla="val 50145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" name="Right Arrow 19"/>
              <p:cNvSpPr>
                <a:spLocks noChangeArrowheads="1"/>
              </p:cNvSpPr>
              <p:nvPr userDrawn="1"/>
            </p:nvSpPr>
            <p:spPr bwMode="auto">
              <a:xfrm rot="10800000">
                <a:off x="7716837" y="1457325"/>
                <a:ext cx="617538" cy="296862"/>
              </a:xfrm>
              <a:prstGeom prst="rightArrow">
                <a:avLst>
                  <a:gd name="adj1" fmla="val 50000"/>
                  <a:gd name="adj2" fmla="val 50002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" name="Right Arrow 22"/>
              <p:cNvSpPr>
                <a:spLocks noChangeArrowheads="1"/>
              </p:cNvSpPr>
              <p:nvPr userDrawn="1"/>
            </p:nvSpPr>
            <p:spPr bwMode="auto">
              <a:xfrm rot="16200000">
                <a:off x="7041356" y="5888831"/>
                <a:ext cx="569913" cy="320675"/>
              </a:xfrm>
              <a:prstGeom prst="rightArrow">
                <a:avLst>
                  <a:gd name="adj1" fmla="val 50000"/>
                  <a:gd name="adj2" fmla="val 49985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</p:grpSp>
        <p:pic>
          <p:nvPicPr>
            <p:cNvPr id="19" name="Picture 18"/>
            <p:cNvPicPr>
              <a:picLocks noChangeAspect="1" noChangeArrowheads="1"/>
            </p:cNvPicPr>
            <p:nvPr userDrawn="1"/>
          </p:nvPicPr>
          <p:blipFill>
            <a:blip r:embed="rId8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66502">
              <a:off x="474646" y="2719907"/>
              <a:ext cx="1502730" cy="101230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34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09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068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817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791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8865" y="6448251"/>
            <a:ext cx="464334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6A56E2CF-438F-0E47-8762-0DCAC6D0072E}" type="slidenum">
              <a:rPr lang="en-US" smtClean="0">
                <a:solidFill>
                  <a:srgbClr val="ACCBF9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ACCBF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9892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483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367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410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573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1906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381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26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6768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2629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3878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6541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365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2892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255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image" Target="../media/image11.png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image" Target="../media/image10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3734544" y="6466036"/>
            <a:ext cx="2133600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56E2CF-438F-0E47-8762-0DCAC6D0072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581400" y="6477000"/>
            <a:ext cx="2133600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pPr>
              <a:defRPr/>
            </a:pPr>
            <a:fld id="{6A56E2CF-438F-0E47-8762-0DCAC6D0072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-05.png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866" y="6525344"/>
            <a:ext cx="883861" cy="134103"/>
          </a:xfrm>
          <a:prstGeom prst="rect">
            <a:avLst/>
          </a:prstGeom>
        </p:spPr>
      </p:pic>
      <p:pic>
        <p:nvPicPr>
          <p:cNvPr id="8" name="Picture 7" descr="1-02.png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067583"/>
            <a:ext cx="867654" cy="677855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290789" y="854477"/>
            <a:ext cx="8594072" cy="1588"/>
          </a:xfrm>
          <a:prstGeom prst="line">
            <a:avLst/>
          </a:prstGeom>
          <a:ln w="3810" cap="flat">
            <a:solidFill>
              <a:schemeClr val="tx1">
                <a:lumMod val="65000"/>
                <a:lumOff val="35000"/>
              </a:schemeClr>
            </a:solidFill>
            <a:prstDash val="sysDash"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1-04.png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" y="362703"/>
            <a:ext cx="223727" cy="5047497"/>
          </a:xfrm>
          <a:prstGeom prst="rect">
            <a:avLst/>
          </a:prstGeom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pPr defTabSz="457200"/>
            <a:fld id="{6A56E2CF-438F-0E47-8762-0DCAC6D0072E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823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7211"/>
            <a:ext cx="8229600" cy="1143000"/>
          </a:xfrm>
        </p:spPr>
        <p:txBody>
          <a:bodyPr anchor="ctr">
            <a:normAutofit/>
          </a:bodyPr>
          <a:lstStyle/>
          <a:p>
            <a:r>
              <a:rPr lang="en-US" sz="4100" b="1" dirty="0"/>
              <a:t>FWA-HW (REVIT </a:t>
            </a:r>
            <a:r>
              <a:rPr lang="en-US" sz="4000" b="1" dirty="0"/>
              <a:t>MODEL</a:t>
            </a:r>
            <a:r>
              <a:rPr lang="en-US" sz="4100" b="1" dirty="0"/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6516F0-A7BA-416F-B93D-132D131712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89" t="28125" r="33758" b="11500"/>
          <a:stretch/>
        </p:blipFill>
        <p:spPr>
          <a:xfrm>
            <a:off x="1826695" y="1268760"/>
            <a:ext cx="4995555" cy="492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17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FWA-HW (Family table)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58" t="782" r="58994" b="83838"/>
          <a:stretch/>
        </p:blipFill>
        <p:spPr>
          <a:xfrm>
            <a:off x="431540" y="1493785"/>
            <a:ext cx="3645405" cy="8285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3650" t="12471" r="58647" b="66611"/>
          <a:stretch/>
        </p:blipFill>
        <p:spPr>
          <a:xfrm>
            <a:off x="431540" y="2951518"/>
            <a:ext cx="3645405" cy="11370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650" t="13087" r="59685" b="66611"/>
          <a:stretch/>
        </p:blipFill>
        <p:spPr>
          <a:xfrm>
            <a:off x="4806264" y="1549099"/>
            <a:ext cx="3645404" cy="11348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3304" t="13701" r="59340" b="65996"/>
          <a:stretch/>
        </p:blipFill>
        <p:spPr>
          <a:xfrm>
            <a:off x="4820098" y="3090088"/>
            <a:ext cx="3834680" cy="117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18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FWA-HW (Family table)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958" t="167" r="58648" b="12471"/>
          <a:stretch/>
        </p:blipFill>
        <p:spPr>
          <a:xfrm>
            <a:off x="570730" y="1313765"/>
            <a:ext cx="3686235" cy="47157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958" t="782" r="58648" b="11856"/>
          <a:stretch/>
        </p:blipFill>
        <p:spPr>
          <a:xfrm>
            <a:off x="4932040" y="1313765"/>
            <a:ext cx="3690410" cy="472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477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FWA-HW (Family table)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612" t="167" r="58994" b="13085"/>
          <a:stretch/>
        </p:blipFill>
        <p:spPr>
          <a:xfrm>
            <a:off x="1916705" y="1147812"/>
            <a:ext cx="4005445" cy="508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297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                         FWA-HW (Different Views)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C56EB49-DE70-431D-8AAD-5E246B4E7F56}"/>
              </a:ext>
            </a:extLst>
          </p:cNvPr>
          <p:cNvSpPr txBox="1">
            <a:spLocks/>
          </p:cNvSpPr>
          <p:nvPr/>
        </p:nvSpPr>
        <p:spPr>
          <a:xfrm>
            <a:off x="2400640" y="4449151"/>
            <a:ext cx="1665186" cy="4710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Front view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F5932F-C5C9-406A-8FC1-6CA0732C4038}"/>
              </a:ext>
            </a:extLst>
          </p:cNvPr>
          <p:cNvSpPr txBox="1">
            <a:spLocks/>
          </p:cNvSpPr>
          <p:nvPr/>
        </p:nvSpPr>
        <p:spPr>
          <a:xfrm>
            <a:off x="4729322" y="4347115"/>
            <a:ext cx="1665186" cy="675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Right view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5A86BB6-3CBA-4B7F-9511-C876CE2C1C29}"/>
              </a:ext>
            </a:extLst>
          </p:cNvPr>
          <p:cNvSpPr txBox="1">
            <a:spLocks/>
          </p:cNvSpPr>
          <p:nvPr/>
        </p:nvSpPr>
        <p:spPr>
          <a:xfrm>
            <a:off x="7041423" y="4372773"/>
            <a:ext cx="1665186" cy="5473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Back view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1AD7E18-FEB8-4926-BD96-12ECC10DDC3C}"/>
              </a:ext>
            </a:extLst>
          </p:cNvPr>
          <p:cNvSpPr txBox="1">
            <a:spLocks/>
          </p:cNvSpPr>
          <p:nvPr/>
        </p:nvSpPr>
        <p:spPr>
          <a:xfrm>
            <a:off x="940976" y="1657664"/>
            <a:ext cx="1665186" cy="53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Top view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8168A79F-8275-4DCC-8BAC-9CED1FA01AF6}"/>
              </a:ext>
            </a:extLst>
          </p:cNvPr>
          <p:cNvSpPr txBox="1">
            <a:spLocks/>
          </p:cNvSpPr>
          <p:nvPr/>
        </p:nvSpPr>
        <p:spPr>
          <a:xfrm>
            <a:off x="175750" y="4347116"/>
            <a:ext cx="1665186" cy="675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Left view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8365AA6C-7C31-4634-8514-05E526EC80FE}"/>
              </a:ext>
            </a:extLst>
          </p:cNvPr>
          <p:cNvSpPr txBox="1">
            <a:spLocks/>
          </p:cNvSpPr>
          <p:nvPr/>
        </p:nvSpPr>
        <p:spPr>
          <a:xfrm>
            <a:off x="2358745" y="6261843"/>
            <a:ext cx="1665186" cy="53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Bottom view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2390" t="41386" r="42045" b="17394"/>
          <a:stretch/>
        </p:blipFill>
        <p:spPr>
          <a:xfrm>
            <a:off x="2512916" y="2060564"/>
            <a:ext cx="1634382" cy="24334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27516" t="38311" r="57610" b="23545"/>
          <a:stretch/>
        </p:blipFill>
        <p:spPr>
          <a:xfrm>
            <a:off x="4819278" y="2215595"/>
            <a:ext cx="1580167" cy="227838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33743" t="36465" r="51038" b="23545"/>
          <a:stretch/>
        </p:blipFill>
        <p:spPr>
          <a:xfrm>
            <a:off x="7103471" y="2130806"/>
            <a:ext cx="1603138" cy="236827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l="39969" t="38926" r="44812" b="23545"/>
          <a:stretch/>
        </p:blipFill>
        <p:spPr>
          <a:xfrm>
            <a:off x="170813" y="2353502"/>
            <a:ext cx="1546458" cy="214395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/>
          <a:srcRect l="34780" t="45078" r="48963" b="25391"/>
          <a:stretch/>
        </p:blipFill>
        <p:spPr>
          <a:xfrm>
            <a:off x="2487011" y="4850182"/>
            <a:ext cx="1513788" cy="15459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706907-8B6D-4F71-B7FD-67A191968D3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8187" t="39323" r="40649" b="23873"/>
          <a:stretch/>
        </p:blipFill>
        <p:spPr>
          <a:xfrm>
            <a:off x="1038152" y="181644"/>
            <a:ext cx="1470835" cy="143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34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FWA-HW (Family Dimensions)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102129-08F3-4327-AF9C-56EEA33B49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313" t="30750" r="31789" b="15875"/>
          <a:stretch/>
        </p:blipFill>
        <p:spPr>
          <a:xfrm>
            <a:off x="1961710" y="1448780"/>
            <a:ext cx="5805645" cy="4599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853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43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Office Theme</vt:lpstr>
      <vt:lpstr>1_Office Theme</vt:lpstr>
      <vt:lpstr>FWA-HW (REVIT MODEL)</vt:lpstr>
      <vt:lpstr>FWA-HW (Family table)</vt:lpstr>
      <vt:lpstr>FWA-HW (Family table)</vt:lpstr>
      <vt:lpstr>FWA-HW (Family table)</vt:lpstr>
      <vt:lpstr>                         FWA-HW (Different Views)</vt:lpstr>
      <vt:lpstr>FWA-HW (Family Dimensions)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WSV6120 (REVIT MODEL - MEDIUM)</dc:title>
  <dc:creator>Vijaykumar Gowdar</dc:creator>
  <cp:lastModifiedBy>Vijaykumar Gowdar</cp:lastModifiedBy>
  <cp:revision>72</cp:revision>
  <dcterms:created xsi:type="dcterms:W3CDTF">2020-12-08T09:51:44Z</dcterms:created>
  <dcterms:modified xsi:type="dcterms:W3CDTF">2021-04-07T12:00:51Z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36822e4e-8ba7-42bf-a420-dd6c27c2637a</vt:lpwstr>
  </property>
  <property fmtid="{D5CDD505-2E9C-101B-9397-08002B2CF9AE}" pid="3" name="HCLClassification">
    <vt:lpwstr>HCL_Cla5s_Publ1c</vt:lpwstr>
  </property>
  <property fmtid="{D5CDD505-2E9C-101B-9397-08002B2CF9AE}" pid="4" name="HCLClassD6">
    <vt:lpwstr>False</vt:lpwstr>
  </property>
</Properties>
</file>